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8" r:id="rId21"/>
    <p:sldId id="289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285" r:id="rId30"/>
    <p:sldId id="286" r:id="rId31"/>
    <p:sldId id="287" r:id="rId32"/>
    <p:sldId id="282" r:id="rId33"/>
    <p:sldId id="283" r:id="rId34"/>
    <p:sldId id="290" r:id="rId35"/>
    <p:sldId id="291" r:id="rId36"/>
    <p:sldId id="284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0"/>
    <p:restoredTop sz="94643"/>
  </p:normalViewPr>
  <p:slideViewPr>
    <p:cSldViewPr snapToGrid="0" snapToObjects="1">
      <p:cViewPr>
        <p:scale>
          <a:sx n="105" d="100"/>
          <a:sy n="105" d="100"/>
        </p:scale>
        <p:origin x="4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33A58-DE2A-9641-9F93-D0C652760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440979-BC21-794B-AFDC-AB89A7016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B5237-91A5-CB49-8AAD-1FAAA04F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8D775F-444E-CB4E-AE8C-F4486281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FF0286-233D-164C-A2B1-3C501FA3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58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B6E3D8-BAEA-924B-B882-124C4E40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A5614C-BD66-F948-A5BE-E5687150B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503626-937A-9648-A784-99740223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6394A-3F45-F64C-AB09-9649F2A8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EA2D88-EB18-4B42-AC76-B5E44685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48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F020329-EF1D-E444-A612-9F8D256D4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0BC39E-F57F-A343-BC2F-3ACCEED76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23A29E-AFD7-3B49-B546-49A6E437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FECAD-A3CC-724C-87FE-0C5F7AE62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69AAAA-AB1B-404F-996A-09568CEC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13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ABE7C6-873E-1947-950D-D1B7EB00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D3C978-EBF5-E942-9480-18D9D0C7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A7AA0A-DB42-794A-8DD7-5BAB63D5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BFDACE-2795-0649-9C2C-1F2F677A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1FD21A-DACB-034D-9BD2-7FA703C2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75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AF8865-26CE-CE4A-80C6-A135483B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C76ABF-0AE6-DC4A-8841-26011DA3F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666830-A8B7-7D40-81EB-1A182058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5144FB-F1CC-BD41-8532-1C6863B3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387CD-F7DC-A243-9994-AD50CA70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7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26F918-38C5-5144-80F9-E48F210C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06E4F-728A-504C-9F5D-CD0EA9098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E3BB3F-2B7E-F545-9BE4-4DB668C50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9DD2DF-5D37-7D48-B248-5A7F3849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6FEBDD-5E93-674E-80E9-3D8E565B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98B926-E64E-4E49-8A80-49CB044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11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1421A-7D6C-A04A-9E8F-6927832A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4986BF1-8F5C-7340-A69D-E8BBD21E0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F3A6F9-E957-8D45-94AC-75E17E2A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B7372A-DEA2-4B47-82E8-FF5E1A0D9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753771-215B-BB4D-8EA4-10309B318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8CE34E-F9C9-7A40-B09A-F5A5D897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46D1EDF-4EAF-F44C-B50E-2A6DA972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E0FE043-95B2-754F-95E6-024C4200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2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57AE39-21EB-BA40-AE35-B81DCBD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2B5199-8960-1843-AE50-517FBA57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6B3FC59-502D-704D-B62B-8D58CFD0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461C824-6C9E-964F-B8F8-347F8411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38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09D8BF5-CDCC-B248-887C-D0964E99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559326-E759-C048-8D98-0E85F3CC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97FF03-7449-A74B-9476-79223BB7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40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9058B-D509-7749-A9C4-0D7ABA4E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169061-2312-A840-BD0D-96B2217D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1AB553-5985-1B46-B134-3EF5AB9D4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33C473-578D-2B48-80AD-8A6AEEA85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EF5BD8-A53A-E740-AAE1-312BB045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C3D408-DD38-BF46-ABFB-F386C856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86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D478A-F823-0248-B159-BD614E35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EEE3F2C-87E2-194A-AF73-77B4C5A47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FE4547-EEC7-EE4F-B203-E3B81947A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3C4043-1692-AB4B-88B5-9A153A24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B50C-1D54-284E-9BD2-2D1B643BAEB4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A2DFA6-C1D9-0641-9E2D-75BFDF44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A199A9-5015-3248-9C93-F1F8A197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5FC72-7FD4-6447-A401-77EF363A87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79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8916DC5-4FCB-6248-8D25-ADD02604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434BD6-9F6A-9046-A70C-93EE9BDD1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3011B1-D7E9-B440-8B48-04DF61523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E1A39"/>
                </a:solidFill>
                <a:latin typeface="Josefin Sans Light" pitchFamily="2" charset="0"/>
              </a:defRPr>
            </a:lvl1pPr>
          </a:lstStyle>
          <a:p>
            <a:fld id="{5B27B50C-1D54-284E-9BD2-2D1B643BAEB4}" type="datetimeFigureOut">
              <a:rPr lang="ja-JP" altLang="en-US" smtClean="0"/>
              <a:pPr/>
              <a:t>2019/8/19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DD00A8-8CC9-FD47-9189-1675E653B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E1A39"/>
                </a:solidFill>
                <a:latin typeface="Josefin Sans Light" pitchFamily="2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6BFDB1-C87A-984B-BEE3-FE788E59E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E1A39"/>
                </a:solidFill>
                <a:latin typeface="Josefin Sans Light" pitchFamily="2" charset="0"/>
              </a:defRPr>
            </a:lvl1pPr>
          </a:lstStyle>
          <a:p>
            <a:fld id="{A125FC72-7FD4-6447-A401-77EF363A8731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468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0E1A39"/>
          </a:solidFill>
          <a:latin typeface="Josefin Sans Ligh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rgbClr val="0E1A39"/>
          </a:solidFill>
          <a:latin typeface="Josefin Sans 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rgbClr val="0E1A39"/>
          </a:solidFill>
          <a:latin typeface="Josefin Sans 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rgbClr val="0E1A39"/>
          </a:solidFill>
          <a:latin typeface="Josefin Sans 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rgbClr val="0E1A39"/>
          </a:solidFill>
          <a:latin typeface="Josefin Sans 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rgbClr val="0E1A39"/>
          </a:solidFill>
          <a:latin typeface="Josefin Sans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oyagegroup.com/internship/treasur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A29C8-0C51-6B4D-9EE1-8CE51754F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Fresheat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B8F86EC-42EA-C040-B973-D778FE7FB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terfno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2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539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Josefin Sans" pitchFamily="2" charset="0"/>
              </a:rPr>
              <a:t>Just</a:t>
            </a:r>
            <a:endParaRPr kumimoji="1" lang="ja-JP" altLang="en-US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63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Josefin Sans" pitchFamily="2" charset="0"/>
              </a:rPr>
              <a:t>Just for</a:t>
            </a:r>
            <a:endParaRPr kumimoji="1" lang="ja-JP" altLang="en-US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56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Josefin Sans" pitchFamily="2" charset="0"/>
              </a:rPr>
              <a:t>Just for FUN</a:t>
            </a:r>
            <a:endParaRPr kumimoji="1" lang="ja-JP" altLang="en-US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02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Josefin Sans" pitchFamily="2" charset="0"/>
              </a:rPr>
              <a:t>Just for FUN </a:t>
            </a:r>
            <a:r>
              <a:rPr kumimoji="1" lang="en-US" altLang="ja-JP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(</a:t>
            </a:r>
            <a:r>
              <a:rPr kumimoji="1" lang="ja-JP" altLang="en-US">
                <a:latin typeface="Hiragino Sans W3" panose="020B0300000000000000" pitchFamily="34" charset="-128"/>
                <a:ea typeface="Hiragino Sans W3" panose="020B0300000000000000" pitchFamily="34" charset="-128"/>
              </a:rPr>
              <a:t>ツ</a:t>
            </a:r>
            <a:r>
              <a:rPr kumimoji="1" lang="en-US" altLang="ja-JP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)</a:t>
            </a:r>
            <a:endParaRPr kumimoji="1" lang="ja-JP" altLang="en-US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49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56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just do it.</a:t>
            </a:r>
          </a:p>
        </p:txBody>
      </p:sp>
    </p:spTree>
    <p:extLst>
      <p:ext uri="{BB962C8B-B14F-4D97-AF65-F5344CB8AC3E}">
        <p14:creationId xmlns:p14="http://schemas.microsoft.com/office/powerpoint/2010/main" val="175361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just do it.</a:t>
            </a:r>
          </a:p>
          <a:p>
            <a:endParaRPr lang="en-US" altLang="ja-JP" sz="3600" dirty="0"/>
          </a:p>
          <a:p>
            <a:r>
              <a:rPr kumimoji="1" lang="en-US" altLang="ja-JP" sz="3600" dirty="0"/>
              <a:t>just like </a:t>
            </a:r>
            <a:r>
              <a:rPr kumimoji="1" lang="ja-JP" altLang="en-US" sz="3600"/>
              <a:t>→</a:t>
            </a:r>
            <a:endParaRPr kumimoji="1" lang="en-US" altLang="ja-JP" sz="3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F18B62-D771-1343-A209-9E322029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337" y="2344014"/>
            <a:ext cx="3098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just do it.</a:t>
            </a:r>
          </a:p>
          <a:p>
            <a:endParaRPr lang="en-US" altLang="ja-JP" sz="3600" dirty="0"/>
          </a:p>
          <a:p>
            <a:r>
              <a:rPr kumimoji="1" lang="en-US" altLang="ja-JP" sz="3600" dirty="0"/>
              <a:t>just like </a:t>
            </a:r>
            <a:r>
              <a:rPr kumimoji="1" lang="ja-JP" altLang="en-US" sz="3600"/>
              <a:t>→</a:t>
            </a:r>
            <a:endParaRPr kumimoji="1" lang="en-US" altLang="ja-JP" sz="3600" dirty="0"/>
          </a:p>
          <a:p>
            <a:pPr marL="0" indent="0">
              <a:buNone/>
            </a:pPr>
            <a:r>
              <a:rPr lang="en-US" altLang="ja-JP" sz="1800" dirty="0"/>
              <a:t>from: </a:t>
            </a:r>
            <a:r>
              <a:rPr lang="en-US" altLang="ja-JP" sz="1800" dirty="0">
                <a:hlinkClick r:id="rId2"/>
              </a:rPr>
              <a:t>https://voyagegroup.com/internship/treasure/</a:t>
            </a:r>
            <a:endParaRPr kumimoji="1" lang="en-US" altLang="ja-JP" sz="1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F18B62-D771-1343-A209-9E322029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37" y="2344014"/>
            <a:ext cx="3098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7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just do it.</a:t>
            </a:r>
          </a:p>
          <a:p>
            <a:pPr marL="0" indent="0">
              <a:buNone/>
            </a:pPr>
            <a:endParaRPr lang="en-US" altLang="ja-JP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26FE91-15E8-FA4B-9035-ECCF6303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17" y="1690688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A29C8-0C51-6B4D-9EE1-8CE51754F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Fresheat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B8F86EC-42EA-C040-B973-D778FE7FB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terfno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A5E454-EC0A-564E-9D3F-292C85BBFCF7}"/>
              </a:ext>
            </a:extLst>
          </p:cNvPr>
          <p:cNvSpPr txBox="1"/>
          <p:nvPr/>
        </p:nvSpPr>
        <p:spPr>
          <a:xfrm>
            <a:off x="8256307" y="6273479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あ、二言語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en</a:t>
            </a:r>
            <a:r>
              <a:rPr kumimoji="1" lang="en-US" altLang="ja-JP" dirty="0"/>
              <a:t>/ja)</a:t>
            </a:r>
            <a:r>
              <a:rPr kumimoji="1" lang="ja-JP" altLang="en-US"/>
              <a:t>に対応してます。</a:t>
            </a:r>
          </a:p>
        </p:txBody>
      </p:sp>
    </p:spTree>
    <p:extLst>
      <p:ext uri="{BB962C8B-B14F-4D97-AF65-F5344CB8AC3E}">
        <p14:creationId xmlns:p14="http://schemas.microsoft.com/office/powerpoint/2010/main" val="101848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design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7AA337-76B0-A342-80E9-5FCE2A4F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333500"/>
            <a:ext cx="8496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3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design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121729-8E4E-BF41-8E6E-0E82DB86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167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3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estimate(?)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668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estimate(?)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from my </a:t>
            </a:r>
            <a:r>
              <a:rPr kumimoji="1" lang="en-US" altLang="ja-JP" dirty="0"/>
              <a:t>daily report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8F1C87-0362-8245-91D7-6E703932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19" y="0"/>
            <a:ext cx="372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9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estimate(?)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 really should have done this.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83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estimate(?)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 really should have done this.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0171F09-BBC8-CB43-A36D-C54A2818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38338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estimate(?)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 love Trello.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51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database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old seat log</a:t>
            </a:r>
            <a:r>
              <a:rPr kumimoji="1" lang="ja-JP" altLang="en-US"/>
              <a:t>↓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56457C-AA61-7044-9AC2-4A6752AA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457450"/>
            <a:ext cx="10604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7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database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treasure member list</a:t>
            </a:r>
            <a:r>
              <a:rPr lang="ja-JP" altLang="en-US"/>
              <a:t>→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40F878-2AD6-C143-99B9-F4662A9B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007" y="0"/>
            <a:ext cx="2711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agenda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what is </a:t>
            </a:r>
            <a:r>
              <a:rPr kumimoji="1" lang="en-US" altLang="ja-JP" dirty="0" err="1"/>
              <a:t>fresheat</a:t>
            </a:r>
            <a:endParaRPr kumimoji="1" lang="en-US" altLang="ja-JP" dirty="0"/>
          </a:p>
          <a:p>
            <a:r>
              <a:rPr lang="en-US" altLang="ja-JP" dirty="0"/>
              <a:t>why </a:t>
            </a:r>
            <a:r>
              <a:rPr lang="en-US" altLang="ja-JP" dirty="0" err="1"/>
              <a:t>fresheat</a:t>
            </a:r>
            <a:endParaRPr lang="en-US" altLang="ja-JP" dirty="0"/>
          </a:p>
          <a:p>
            <a:r>
              <a:rPr lang="en-US" altLang="ja-JP" dirty="0"/>
              <a:t>design</a:t>
            </a:r>
          </a:p>
          <a:p>
            <a:r>
              <a:rPr lang="en-US" altLang="ja-JP" dirty="0"/>
              <a:t>estimate</a:t>
            </a:r>
          </a:p>
          <a:p>
            <a:r>
              <a:rPr lang="en-US" altLang="ja-JP" dirty="0"/>
              <a:t>database</a:t>
            </a:r>
          </a:p>
          <a:p>
            <a:r>
              <a:rPr lang="en-US" altLang="ja-JP" dirty="0"/>
              <a:t>server side</a:t>
            </a:r>
          </a:p>
          <a:p>
            <a:r>
              <a:rPr kumimoji="1" lang="en-US" altLang="ja-JP" dirty="0"/>
              <a:t>front</a:t>
            </a:r>
          </a:p>
          <a:p>
            <a:r>
              <a:rPr kumimoji="1" lang="en-US" altLang="ja-JP" dirty="0"/>
              <a:t>deploy</a:t>
            </a:r>
          </a:p>
          <a:p>
            <a:r>
              <a:rPr lang="en-US" altLang="ja-JP" dirty="0"/>
              <a:t>demo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8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database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migration</a:t>
            </a:r>
            <a:r>
              <a:rPr kumimoji="1" lang="ja-JP" altLang="en-US"/>
              <a:t>→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99FD84-1D9A-F74D-89C0-B4E0BB27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49" y="0"/>
            <a:ext cx="347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96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database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migration</a:t>
            </a:r>
            <a:r>
              <a:rPr kumimoji="1" lang="ja-JP" altLang="en-US"/>
              <a:t>→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sz="9600" dirty="0"/>
          </a:p>
          <a:p>
            <a:pPr marL="0" indent="0">
              <a:buNone/>
            </a:pPr>
            <a:r>
              <a:rPr lang="en-US" altLang="ja-JP" sz="9600" dirty="0"/>
              <a:t>😇</a:t>
            </a:r>
            <a:endParaRPr kumimoji="1" lang="en-US" altLang="ja-JP" sz="9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99FD84-1D9A-F74D-89C0-B4E0BB27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49" y="0"/>
            <a:ext cx="347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47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server side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use :gopher:</a:t>
            </a:r>
          </a:p>
          <a:p>
            <a:r>
              <a:rPr kumimoji="1" lang="en-US" altLang="ja-JP" dirty="0"/>
              <a:t>it was fun.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08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front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import “text/template”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01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front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😇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84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deploy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I was going to deploy with </a:t>
            </a:r>
            <a:r>
              <a:rPr kumimoji="1" lang="en-US" altLang="ja-JP" dirty="0" err="1"/>
              <a:t>now.sh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554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52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936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It is an application that changes your seat to something nice.</a:t>
            </a:r>
          </a:p>
        </p:txBody>
      </p:sp>
    </p:spTree>
    <p:extLst>
      <p:ext uri="{BB962C8B-B14F-4D97-AF65-F5344CB8AC3E}">
        <p14:creationId xmlns:p14="http://schemas.microsoft.com/office/powerpoint/2010/main" val="316060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It is an application that changes your seat to something nice.</a:t>
            </a:r>
          </a:p>
          <a:p>
            <a:endParaRPr lang="en-US" altLang="ja-JP" b="1" dirty="0"/>
          </a:p>
          <a:p>
            <a:r>
              <a:rPr lang="en-US" altLang="ja-JP" dirty="0"/>
              <a:t>Hold past seat information and carry out seat replacement without duplication.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06966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It is an application that changes your seat to something nice.</a:t>
            </a:r>
          </a:p>
          <a:p>
            <a:endParaRPr lang="en-US" altLang="ja-JP" b="1" dirty="0"/>
          </a:p>
          <a:p>
            <a:r>
              <a:rPr lang="en-US" altLang="ja-JP" dirty="0"/>
              <a:t>Hold past seat information and carry out seat replacement without duplication.</a:t>
            </a:r>
          </a:p>
          <a:p>
            <a:r>
              <a:rPr lang="en-US" altLang="ja-JP" dirty="0"/>
              <a:t>You can also browse past seat information.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5097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It is an application that changes your seat to something nice.</a:t>
            </a:r>
          </a:p>
          <a:p>
            <a:endParaRPr lang="en-US" altLang="ja-JP" b="1" dirty="0"/>
          </a:p>
          <a:p>
            <a:r>
              <a:rPr lang="en-US" altLang="ja-JP" dirty="0"/>
              <a:t>Hold past seat information and carry out seat replacement without duplication. </a:t>
            </a:r>
            <a:r>
              <a:rPr lang="ja-JP" altLang="en-US"/>
              <a:t>← </a:t>
            </a:r>
            <a:r>
              <a:rPr lang="en-US" altLang="ja-JP" dirty="0">
                <a:latin typeface="Josefin Sans" pitchFamily="2" charset="0"/>
              </a:rPr>
              <a:t>probably implemented</a:t>
            </a:r>
          </a:p>
          <a:p>
            <a:r>
              <a:rPr lang="en-US" altLang="ja-JP" dirty="0"/>
              <a:t>You can also browse past seat information.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142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5067C-736D-0D40-A77A-A335464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fresheat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2FB12-0FC7-3F4B-BDA4-8BEBA8F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It is an application that changes your seat to something nice.</a:t>
            </a:r>
          </a:p>
          <a:p>
            <a:endParaRPr lang="en-US" altLang="ja-JP" b="1" dirty="0"/>
          </a:p>
          <a:p>
            <a:r>
              <a:rPr lang="en-US" altLang="ja-JP" dirty="0"/>
              <a:t>Hold past seat information and carry out seat replacement without duplication. </a:t>
            </a:r>
            <a:r>
              <a:rPr lang="ja-JP" altLang="en-US"/>
              <a:t>← </a:t>
            </a:r>
            <a:r>
              <a:rPr lang="en-US" altLang="ja-JP" dirty="0">
                <a:latin typeface="Josefin Sans" pitchFamily="2" charset="0"/>
              </a:rPr>
              <a:t>probably implemented</a:t>
            </a:r>
          </a:p>
          <a:p>
            <a:r>
              <a:rPr lang="en-US" altLang="ja-JP" dirty="0"/>
              <a:t>You can also browse past seat information. </a:t>
            </a:r>
            <a:r>
              <a:rPr lang="ja-JP" altLang="en-US"/>
              <a:t>← </a:t>
            </a:r>
            <a:r>
              <a:rPr lang="en-US" altLang="ja-JP" dirty="0">
                <a:latin typeface="Josefin Sans" pitchFamily="2" charset="0"/>
              </a:rPr>
              <a:t>unimplemented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842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333</Words>
  <Application>Microsoft Macintosh PowerPoint</Application>
  <PresentationFormat>ワイド画面</PresentationFormat>
  <Paragraphs>92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Hiragino Sans W3</vt:lpstr>
      <vt:lpstr>游ゴシック</vt:lpstr>
      <vt:lpstr>Arial</vt:lpstr>
      <vt:lpstr>Josefin Sans</vt:lpstr>
      <vt:lpstr>Josefin Sans Light</vt:lpstr>
      <vt:lpstr>Office テーマ</vt:lpstr>
      <vt:lpstr>Fresheat</vt:lpstr>
      <vt:lpstr>Fresheat</vt:lpstr>
      <vt:lpstr>agenda</vt:lpstr>
      <vt:lpstr>what is fresheat</vt:lpstr>
      <vt:lpstr>what is fresheat</vt:lpstr>
      <vt:lpstr>what is fresheat</vt:lpstr>
      <vt:lpstr>what is fresheat</vt:lpstr>
      <vt:lpstr>what is fresheat</vt:lpstr>
      <vt:lpstr>what is fresheat</vt:lpstr>
      <vt:lpstr>why fresheat</vt:lpstr>
      <vt:lpstr>why fresheat</vt:lpstr>
      <vt:lpstr>why fresheat</vt:lpstr>
      <vt:lpstr>why fresheat</vt:lpstr>
      <vt:lpstr>why fresheat</vt:lpstr>
      <vt:lpstr>design</vt:lpstr>
      <vt:lpstr>design</vt:lpstr>
      <vt:lpstr>design</vt:lpstr>
      <vt:lpstr>design</vt:lpstr>
      <vt:lpstr>design</vt:lpstr>
      <vt:lpstr>design</vt:lpstr>
      <vt:lpstr>design</vt:lpstr>
      <vt:lpstr>estimate</vt:lpstr>
      <vt:lpstr>estimate(?)</vt:lpstr>
      <vt:lpstr>estimate(?)</vt:lpstr>
      <vt:lpstr>estimate(?)</vt:lpstr>
      <vt:lpstr>estimate(?)</vt:lpstr>
      <vt:lpstr>estimate(?)</vt:lpstr>
      <vt:lpstr>database</vt:lpstr>
      <vt:lpstr>database</vt:lpstr>
      <vt:lpstr>database</vt:lpstr>
      <vt:lpstr>database</vt:lpstr>
      <vt:lpstr>server side</vt:lpstr>
      <vt:lpstr>front</vt:lpstr>
      <vt:lpstr>front</vt:lpstr>
      <vt:lpstr>deploy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Fresheat</dc:title>
  <dc:creator>b-suedat@tsuyama.kosen-ac.jp</dc:creator>
  <cp:lastModifiedBy>b-suedat@tsuyama.kosen-ac.jp</cp:lastModifiedBy>
  <cp:revision>14</cp:revision>
  <dcterms:created xsi:type="dcterms:W3CDTF">2019-08-19T00:55:54Z</dcterms:created>
  <dcterms:modified xsi:type="dcterms:W3CDTF">2019-08-19T01:41:38Z</dcterms:modified>
</cp:coreProperties>
</file>